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9D7D9-6E56-4C4E-9E4D-3BB0E227D847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9B91-4629-4391-9CD5-8C089D723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9B91-4629-4391-9CD5-8C089D7236D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91BD6D-EC81-4292-82CF-0F012DA9B7A3}" type="datetimeFigureOut">
              <a:rPr lang="fr-FR" smtClean="0"/>
              <a:pPr/>
              <a:t>09/05/2012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5D104-95EA-46B3-B201-4B88A8D6880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772400" cy="139858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énergies renouvelables dans le Languedoc </a:t>
            </a:r>
            <a:r>
              <a:rPr lang="fr-FR" dirty="0" smtClean="0"/>
              <a:t>Roussillon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4006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2500330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  <a:ea typeface="DejaVu Sans Light" pitchFamily="34" charset="0"/>
                <a:cs typeface="DejaVu Sans Light" pitchFamily="34" charset="0"/>
              </a:rPr>
              <a:t>La Région Languedoc-Roussillon dispose d'un gisement d’énergie renouvelable extrêmement riche : énergie solaire, énergie éolienne, énergie hydraulique et bois-énergie. </a:t>
            </a:r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endParaRPr lang="fr-FR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71810"/>
            <a:ext cx="44767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857388"/>
          </a:xfrm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- Il y a 17 centrales hydrauliques de forte puissance (650 MW au total) et 150 petites installations (50 MW).</a:t>
            </a:r>
            <a:br>
              <a:rPr lang="fr-FR" dirty="0" smtClean="0">
                <a:latin typeface="Comic Sans MS" pitchFamily="66" charset="0"/>
              </a:rPr>
            </a:br>
            <a:endParaRPr lang="fr-FR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6879059" cy="40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9058" y="1142984"/>
            <a:ext cx="5072098" cy="557216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- L'installation de fermes éoliennes est en forte croissance avec une puissance installée d'environ 330 MW fin 2007 et une production annuelle de 825 </a:t>
            </a:r>
            <a:r>
              <a:rPr lang="fr-FR" dirty="0" err="1" smtClean="0">
                <a:latin typeface="Comic Sans MS" pitchFamily="66" charset="0"/>
              </a:rPr>
              <a:t>GWh</a:t>
            </a:r>
            <a:r>
              <a:rPr lang="fr-FR" dirty="0" smtClean="0">
                <a:latin typeface="Comic Sans MS" pitchFamily="66" charset="0"/>
              </a:rPr>
              <a:t>, soit 7% de la consommation d'électricité dans la région.</a:t>
            </a:r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Afin de développer ces atouts, la région a mis sur pied en juillet 2004 un plan régional pour les énergies renouvelables et la lutte contre les gaz à effet de serre.</a:t>
            </a:r>
            <a:br>
              <a:rPr lang="fr-FR" dirty="0" smtClean="0"/>
            </a:br>
            <a:r>
              <a:rPr lang="fr-FR" dirty="0" smtClean="0"/>
              <a:t>Ce plan s’est traduit par le financement et l’installation de 30 chaufferies au bois collectives, de 3.000 chauffe-eau solaires individuels, de 40 projets de photovoltaïque raccordé au réseau et intégré au bâti et par l’équipement de plus de 3.000 logements sociaux en installations solaires ou bois-énergie.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/>
          <a:lstStyle/>
          <a:p>
            <a:r>
              <a:rPr lang="fr-FR" dirty="0" smtClean="0"/>
              <a:t>Doté de 400 millions d’euros pour la période 2011/2014, le fonds sera financé à hauteur de 50% par la Banque Européenne d'Investissement (BEI). Trois banques retenues suite à un appel d’offres - la Banque Populaire du Sud, la Caisse d’Epargne et le Crédit Agricole – vont assurer la gestion et le cofinancement du Fonds à hauteur de 200 millions d’euros.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256"/>
            <a:ext cx="2514599" cy="177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00504"/>
            <a:ext cx="2205035" cy="220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190</Words>
  <Application>Microsoft Office PowerPoint</Application>
  <PresentationFormat>Affichage à l'écran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Débit</vt:lpstr>
      <vt:lpstr>Les énergies renouvelables dans le Languedoc Roussillon  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énergies renouvelables dans le Languedoc Roussillon  </dc:title>
  <dc:creator>eleve</dc:creator>
  <cp:lastModifiedBy>eleve</cp:lastModifiedBy>
  <cp:revision>11</cp:revision>
  <dcterms:created xsi:type="dcterms:W3CDTF">2012-05-09T06:49:29Z</dcterms:created>
  <dcterms:modified xsi:type="dcterms:W3CDTF">2012-05-09T07:40:36Z</dcterms:modified>
</cp:coreProperties>
</file>